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E666-B596-4202-B1B5-92B8347D914A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799A-4966-4F63-96A9-02F3A2A8B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67"/>
            <a:ext cx="9144000" cy="6496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916"/>
            <a:ext cx="9144000" cy="5534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45"/>
            <a:ext cx="9144000" cy="6109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006"/>
            <a:ext cx="9144000" cy="6295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QQ图片201703010809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501122" cy="60722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hpjyxy</dc:creator>
  <cp:lastModifiedBy>hpjyxy</cp:lastModifiedBy>
  <cp:revision>1</cp:revision>
  <dcterms:created xsi:type="dcterms:W3CDTF">2017-03-01T00:17:30Z</dcterms:created>
  <dcterms:modified xsi:type="dcterms:W3CDTF">2017-03-01T00:22:11Z</dcterms:modified>
</cp:coreProperties>
</file>