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4E4AE-F9CC-41C3-87A4-6575BED655CE}" type="datetimeFigureOut">
              <a:rPr lang="zh-CN" altLang="en-US" smtClean="0"/>
              <a:t>2013-6-29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A9B0A-D9D9-4395-AD37-321D9F32C9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9501a21390fda975f919b8e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28794" y="2571744"/>
            <a:ext cx="5286412" cy="785818"/>
          </a:xfrm>
        </p:spPr>
        <p:txBody>
          <a:bodyPr>
            <a:noAutofit/>
          </a:bodyPr>
          <a:lstStyle/>
          <a:p>
            <a:r>
              <a:rPr lang="zh-CN" altLang="en-US" sz="8000" dirty="0" smtClean="0"/>
              <a:t>诚信，让生活更美好</a:t>
            </a:r>
            <a:endParaRPr lang="zh-CN" altLang="en-US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643306" y="4429132"/>
            <a:ext cx="4714908" cy="428628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solidFill>
                  <a:schemeClr val="tx1"/>
                </a:solidFill>
              </a:rPr>
              <a:t>——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高一三班主题班会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a5532730e9cd2d8c5fdf0e2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dirty="0"/>
              <a:t>分组讨论问题</a:t>
            </a:r>
            <a:r>
              <a:rPr lang="zh-CN" altLang="en-US" sz="3600" b="1" dirty="0" smtClean="0"/>
              <a:t>：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zh-CN" altLang="en-US" sz="2800" dirty="0"/>
              <a:t/>
            </a:r>
            <a:br>
              <a:rPr lang="zh-CN" altLang="en-US" sz="2800" dirty="0"/>
            </a:br>
            <a:r>
              <a:rPr lang="zh-CN" altLang="en-US" sz="2800" b="1" dirty="0"/>
              <a:t>问题</a:t>
            </a:r>
            <a:r>
              <a:rPr lang="en-US" sz="2800" b="1" dirty="0"/>
              <a:t>1</a:t>
            </a:r>
            <a:r>
              <a:rPr lang="zh-CN" altLang="en-US" sz="2800" b="1" dirty="0"/>
              <a:t>诚信是一种理想化的美德，现实生活中做不到，讲诚信者往往吃亏，这种说法对不对？请谈谈你的看法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sz="2800" b="1" dirty="0"/>
              <a:t>问题</a:t>
            </a:r>
            <a:r>
              <a:rPr lang="en-US" sz="2800" b="1" dirty="0"/>
              <a:t>2</a:t>
            </a:r>
            <a:r>
              <a:rPr lang="zh-CN" altLang="en-US" sz="2800" b="1" dirty="0"/>
              <a:t>有人认为，自己是讲诚信的，但别人不讲，我也只好不讲了，这种说法对不对？请谈谈你的看法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sz="2800" b="1" dirty="0"/>
              <a:t>问题</a:t>
            </a:r>
            <a:r>
              <a:rPr lang="en-US" sz="2800" b="1" dirty="0"/>
              <a:t>3</a:t>
            </a:r>
            <a:r>
              <a:rPr lang="zh-CN" altLang="en-US" sz="2800" b="1" dirty="0"/>
              <a:t>应该在哪些方面做到诚信</a:t>
            </a:r>
            <a:r>
              <a:rPr lang="zh-CN" altLang="en-US" sz="2800" b="1" dirty="0" smtClean="0"/>
              <a:t>？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sz="2800" b="1" dirty="0"/>
              <a:t>问题</a:t>
            </a:r>
            <a:r>
              <a:rPr lang="en-US" sz="2800" b="1" dirty="0"/>
              <a:t>4</a:t>
            </a:r>
            <a:r>
              <a:rPr lang="zh-CN" altLang="en-US" sz="2800" b="1" dirty="0"/>
              <a:t>诚信应如何培养？</a:t>
            </a:r>
            <a:br>
              <a:rPr lang="zh-CN" altLang="en-US" sz="2800" b="1" dirty="0"/>
            </a:b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untitled16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31432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dirty="0" smtClean="0">
                <a:latin typeface="+mn-ea"/>
                <a:ea typeface="+mn-ea"/>
              </a:rPr>
              <a:t/>
            </a:r>
            <a:br>
              <a:rPr lang="en-US" sz="3100" dirty="0" smtClean="0">
                <a:latin typeface="+mn-ea"/>
                <a:ea typeface="+mn-ea"/>
              </a:rPr>
            </a:br>
            <a:r>
              <a:rPr lang="zh-CN" altLang="en-US" b="1" dirty="0"/>
              <a:t>诚信格言大比</a:t>
            </a:r>
            <a:r>
              <a:rPr lang="zh-CN" altLang="en-US" b="1" dirty="0" smtClean="0"/>
              <a:t>拼：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sz="3100" b="1" dirty="0" smtClean="0">
                <a:latin typeface="+mn-ea"/>
                <a:ea typeface="+mn-ea"/>
              </a:rPr>
              <a:t>1</a:t>
            </a:r>
            <a:r>
              <a:rPr lang="en-US" sz="3100" b="1" dirty="0">
                <a:latin typeface="+mn-ea"/>
                <a:ea typeface="+mn-ea"/>
              </a:rPr>
              <a:t>.      </a:t>
            </a:r>
            <a:r>
              <a:rPr lang="zh-CN" altLang="en-US" sz="3100" b="1" dirty="0">
                <a:latin typeface="+mn-ea"/>
                <a:ea typeface="+mn-ea"/>
              </a:rPr>
              <a:t>人而无信，不知其可也。（孔子）</a:t>
            </a:r>
            <a:br>
              <a:rPr lang="zh-CN" altLang="en-US" sz="3100" b="1" dirty="0">
                <a:latin typeface="+mn-ea"/>
                <a:ea typeface="+mn-ea"/>
              </a:rPr>
            </a:br>
            <a:r>
              <a:rPr lang="en-US" sz="3100" b="1" dirty="0">
                <a:latin typeface="+mn-ea"/>
                <a:ea typeface="+mn-ea"/>
              </a:rPr>
              <a:t>2.      </a:t>
            </a:r>
            <a:r>
              <a:rPr lang="zh-CN" altLang="en-US" sz="3100" b="1" dirty="0">
                <a:latin typeface="+mn-ea"/>
                <a:ea typeface="+mn-ea"/>
              </a:rPr>
              <a:t>民无信不立。（孔子）</a:t>
            </a:r>
            <a:br>
              <a:rPr lang="zh-CN" altLang="en-US" sz="3100" b="1" dirty="0">
                <a:latin typeface="+mn-ea"/>
                <a:ea typeface="+mn-ea"/>
              </a:rPr>
            </a:br>
            <a:r>
              <a:rPr lang="en-US" sz="3100" b="1" dirty="0">
                <a:latin typeface="+mn-ea"/>
                <a:ea typeface="+mn-ea"/>
              </a:rPr>
              <a:t>3.      </a:t>
            </a:r>
            <a:r>
              <a:rPr lang="zh-CN" altLang="en-US" sz="3100" b="1" dirty="0">
                <a:latin typeface="+mn-ea"/>
                <a:ea typeface="+mn-ea"/>
              </a:rPr>
              <a:t>人背信则名不达。（刘向）</a:t>
            </a:r>
            <a:br>
              <a:rPr lang="zh-CN" altLang="en-US" sz="3100" b="1" dirty="0">
                <a:latin typeface="+mn-ea"/>
                <a:ea typeface="+mn-ea"/>
              </a:rPr>
            </a:br>
            <a:r>
              <a:rPr lang="en-US" sz="3100" b="1" dirty="0">
                <a:latin typeface="+mn-ea"/>
                <a:ea typeface="+mn-ea"/>
              </a:rPr>
              <a:t>4.      </a:t>
            </a:r>
            <a:r>
              <a:rPr lang="zh-CN" altLang="en-US" sz="3100" b="1" dirty="0">
                <a:latin typeface="+mn-ea"/>
                <a:ea typeface="+mn-ea"/>
              </a:rPr>
              <a:t>如果要别人诚信，首先要自己诚信。（莎士比亚）</a:t>
            </a:r>
            <a:br>
              <a:rPr lang="zh-CN" altLang="en-US" sz="3100" b="1" dirty="0">
                <a:latin typeface="+mn-ea"/>
                <a:ea typeface="+mn-ea"/>
              </a:rPr>
            </a:br>
            <a:r>
              <a:rPr lang="en-US" sz="3100" b="1" dirty="0">
                <a:latin typeface="+mn-ea"/>
                <a:ea typeface="+mn-ea"/>
              </a:rPr>
              <a:t>5.      </a:t>
            </a:r>
            <a:r>
              <a:rPr lang="zh-CN" altLang="en-US" sz="3100" b="1" dirty="0">
                <a:latin typeface="+mn-ea"/>
                <a:ea typeface="+mn-ea"/>
              </a:rPr>
              <a:t>诚实是人生的命脉，是一切价值的根基。（德莱塞</a:t>
            </a:r>
            <a:r>
              <a:rPr lang="zh-CN" altLang="en-US" sz="3100" b="1" dirty="0" smtClean="0">
                <a:latin typeface="+mn-ea"/>
                <a:ea typeface="+mn-ea"/>
              </a:rPr>
              <a:t>）</a:t>
            </a:r>
            <a:r>
              <a:rPr lang="en-US" altLang="zh-CN" sz="3100" b="1" dirty="0" smtClean="0">
                <a:latin typeface="+mn-ea"/>
                <a:ea typeface="+mn-ea"/>
              </a:rPr>
              <a:t/>
            </a:r>
            <a:br>
              <a:rPr lang="en-US" altLang="zh-CN" sz="3100" b="1" dirty="0" smtClean="0">
                <a:latin typeface="+mn-ea"/>
                <a:ea typeface="+mn-ea"/>
              </a:rPr>
            </a:br>
            <a:r>
              <a:rPr lang="en-US" sz="3100" b="1" dirty="0">
                <a:latin typeface="+mn-ea"/>
                <a:ea typeface="+mn-ea"/>
              </a:rPr>
              <a:t>6.      </a:t>
            </a:r>
            <a:r>
              <a:rPr lang="zh-CN" altLang="en-US" sz="3100" b="1" dirty="0">
                <a:latin typeface="+mn-ea"/>
                <a:ea typeface="+mn-ea"/>
              </a:rPr>
              <a:t>失去了诚信，就等同于敌人毁灭了自己。（莎士比亚）</a:t>
            </a:r>
            <a:br>
              <a:rPr lang="zh-CN" altLang="en-US" sz="3100" b="1" dirty="0">
                <a:latin typeface="+mn-ea"/>
                <a:ea typeface="+mn-ea"/>
              </a:rPr>
            </a:br>
            <a:r>
              <a:rPr lang="en-US" sz="3100" b="1" dirty="0">
                <a:latin typeface="+mn-ea"/>
                <a:ea typeface="+mn-ea"/>
              </a:rPr>
              <a:t>7.      </a:t>
            </a:r>
            <a:r>
              <a:rPr lang="zh-CN" altLang="en-US" sz="3100" b="1" dirty="0">
                <a:latin typeface="+mn-ea"/>
                <a:ea typeface="+mn-ea"/>
              </a:rPr>
              <a:t>诚实的人必须对自己守信，他最后的靠山就是真诚。（爱默生）</a:t>
            </a:r>
            <a:br>
              <a:rPr lang="zh-CN" altLang="en-US" sz="3100" b="1" dirty="0">
                <a:latin typeface="+mn-ea"/>
                <a:ea typeface="+mn-ea"/>
              </a:rPr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全屏显示(4:3)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诚信，让生活更美好</vt:lpstr>
      <vt:lpstr>分组讨论问题：  问题1诚信是一种理想化的美德，现实生活中做不到，讲诚信者往往吃亏，这种说法对不对？请谈谈你的看法。  问题2有人认为，自己是讲诚信的，但别人不讲，我也只好不讲了，这种说法对不对？请谈谈你的看法。  问题3应该在哪些方面做到诚信？  问题4诚信应如何培养？ </vt:lpstr>
      <vt:lpstr> 诚信格言大比拼： 1.      人而无信，不知其可也。（孔子） 2.      民无信不立。（孔子） 3.      人背信则名不达。（刘向） 4.      如果要别人诚信，首先要自己诚信。（莎士比亚） 5.      诚实是人生的命脉，是一切价值的根基。（德莱塞） 6.      失去了诚信，就等同于敌人毁灭了自己。（莎士比亚） 7.      诚实的人必须对自己守信，他最后的靠山就是真诚。（爱默生）  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诚信，让生活更美好</dc:title>
  <dc:creator>微软用户</dc:creator>
  <cp:lastModifiedBy>微软用户</cp:lastModifiedBy>
  <cp:revision>3</cp:revision>
  <dcterms:created xsi:type="dcterms:W3CDTF">2013-06-29T13:07:06Z</dcterms:created>
  <dcterms:modified xsi:type="dcterms:W3CDTF">2013-06-29T13:22:52Z</dcterms:modified>
</cp:coreProperties>
</file>